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9144000" cy="6858000"/>
  <p:embeddedFontLst>
    <p:embeddedFont>
      <p:font typeface="TH SarabunPSK" panose="020B0500040200020003" pitchFamily="34" charset="-34"/>
      <p:regular r:id="rId3"/>
      <p:bold r:id="rId4"/>
      <p:italic r:id="rId5"/>
      <p:boldItalic r:id="rId6"/>
    </p:embeddedFont>
    <p:embeddedFont>
      <p:font typeface="Angsana New" panose="02020603050405020304" pitchFamily="18" charset="-3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presProps" Target="pres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ableStyles" Target="tableStyles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heme" Target="theme/theme1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CD3C3-A6E8-4617-8E4D-B6C0D0C50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270FD13-8B23-6368-175D-FB5F765B6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2599EB-ACBC-CEC1-79E0-20A753AAF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29CDF8-3D1E-B958-173C-6BEEE9DD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343536-E99A-C6E6-D240-C79B4851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617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8CD4C3-A23F-9298-DADF-E23E5256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7CAC45-6E44-FB6E-A226-8EB333147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9EAEF1-E19A-25B6-739E-C568D54B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BBC02C-8BBF-B596-3ACA-F1D9E93E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850AF5-F6C6-8F74-3390-E8072DD3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45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9D1F93-12CC-EAAD-C0CD-D675EDB48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2A551CF-109B-DE0E-D116-844085E3E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763D89-D6C6-F746-88E0-A1BDB981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3DE5DF-09C3-B449-AB5D-A1407769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6D078D-AD0D-90C1-1947-236C7098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94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D0870-6769-DD0F-2275-4B940106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E984DF-7C70-3BAE-281C-DAE95894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2EFB1D-F7EE-5C0E-C7AD-C948D5B2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9DC88F-2E2E-A853-B2C8-B7664C72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E8F90E-80BC-A234-BA60-7F7A1828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63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DB15D5-0E62-8B86-FCB7-FA500D2A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5D13D3-4E68-34DC-320D-A12527DC7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A2FCBC-EF35-A2BB-DB6B-1A519BC2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457B0F-0225-1CD2-4087-B696D8836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A38BC-A7F1-71ED-0451-E0EF54F6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580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3C891-9700-9F56-6E31-860B1F43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FC5863-3B56-5060-ABA8-3E8240178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07815B-934B-2B69-10B3-FA26C8293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63343A-6852-6901-812A-78EC1038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31A18D-002C-BE90-0434-BDF5148E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C11C6-3F1A-2DE5-2A24-FB15375D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988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2F260-08D3-4668-AB58-C588CF98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312BB1-9DCB-FB28-AD97-5C4DF1CD0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286B07-5C08-695C-2F19-276AF5D2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5109CCC-4944-E908-F79C-A80421B0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8AF1998-2B00-66E0-1292-9A38E948A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A949DA3-E120-EFC8-8303-5250EAE55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598B654-8852-46BF-4802-92493723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686E7E-9DED-667A-2090-6EF40124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4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E02813-7B12-3869-25B8-011C9C4D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ED9261-6312-87E3-C35D-E161BDA1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DB848A9-CFF6-2411-AACE-84A2BBAA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16C25C4-9431-0448-5ECA-BB4D04A4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080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1CD7E0F-73F6-D001-CCD2-799DBB6D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BD8704D-7DA1-11DB-687D-E3F52BA7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D41EDEB-1F1F-7BD8-91CB-95A63ABF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94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5567A-AD5B-1A0D-E473-49A8CE2B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BBAB27-815A-2618-92E6-165597EF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D20190-E0FE-BCC6-6B4F-979ED898A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F9C9AC-C483-A76D-1932-01D575C0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7BAB61-332C-1441-85EB-FED9919B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EE0349-A544-06B7-FB0F-B1495C15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131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5AE567-D391-DA20-3BEC-1CAC3974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EC3B0F0-62AE-5606-7491-081D88815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3A7930-C75A-9C38-C21C-0C98E2EE6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B82188-A1C1-E05B-F133-F6ACA6A3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E17CAA-2624-9101-8DFA-ED612E03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26EDEC-60CE-2FF5-3748-478101A2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643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A44DD6D-886C-040A-38E7-0CD8B0B1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EDC42F-D3FB-E9BB-F9AB-55467DE40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CEA691-A650-38ED-D6F6-982032432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B205-1CAC-495B-A6DA-5E8E2D5046C3}" type="datetimeFigureOut">
              <a:rPr lang="th-TH" smtClean="0"/>
              <a:t>01/07/65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C771C3-88CB-3318-397A-85A48BC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B9A8A1-A6D9-8225-A6CB-0D6C0AB1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25F2-AD8B-4611-BB5B-289A324853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3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409" y="37028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ถ้าใช้โปรแกรมอื่น กรุณาตั้งขนาดกระดาษตามแนวนอน ดังนี้</a:t>
            </a:r>
          </a:p>
          <a:p>
            <a:r>
              <a:rPr lang="th-TH" b="1" dirty="0">
                <a:latin typeface="TH SarabunPSK" panose="020B0500040200020003" pitchFamily="34" charset="-34"/>
                <a:cs typeface="+mj-cs"/>
              </a:rPr>
              <a:t>ขนาดสไลด์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:  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จอกว้าง (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Widescreen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)</a:t>
            </a:r>
            <a:endParaRPr lang="en-GB" b="1" dirty="0">
              <a:latin typeface="TH SarabunPSK" panose="020B0500040200020003" pitchFamily="34" charset="-34"/>
              <a:cs typeface="+mj-cs"/>
            </a:endParaRPr>
          </a:p>
          <a:p>
            <a:r>
              <a:rPr lang="th-TH" b="1" dirty="0">
                <a:latin typeface="TH SarabunPSK" panose="020B0500040200020003" pitchFamily="34" charset="-34"/>
                <a:cs typeface="+mj-cs"/>
              </a:rPr>
              <a:t>ความกว้าง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: 33.867 cm</a:t>
            </a:r>
          </a:p>
          <a:p>
            <a:r>
              <a:rPr lang="th-TH" b="1" dirty="0">
                <a:latin typeface="TH SarabunPSK" panose="020B0500040200020003" pitchFamily="34" charset="-34"/>
                <a:cs typeface="+mj-cs"/>
              </a:rPr>
              <a:t>ความสูง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: 19.05 cm</a:t>
            </a:r>
          </a:p>
          <a:p>
            <a:r>
              <a:rPr lang="th-TH" b="1" dirty="0">
                <a:latin typeface="TH SarabunPSK" panose="020B0500040200020003" pitchFamily="34" charset="-34"/>
                <a:cs typeface="+mj-cs"/>
              </a:rPr>
              <a:t>สไลด์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แนวนอน (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Landscape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)</a:t>
            </a:r>
            <a:endParaRPr lang="en-GB" b="1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408" y="3034067"/>
            <a:ext cx="86202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Infographic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+mj-cs"/>
              </a:rPr>
              <a:t>ควรมีข้อมูล</a:t>
            </a:r>
          </a:p>
          <a:p>
            <a:pPr marL="514350" indent="-51435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ชื่อหัวข้อวิชาการค้นคว้าอิสระ ให้ตรงกับบทคัดย่อ</a:t>
            </a:r>
          </a:p>
          <a:p>
            <a:pPr marL="514350" indent="-514350">
              <a:buFontTx/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ชื่อ นามสกุล</a:t>
            </a:r>
          </a:p>
          <a:p>
            <a:pPr marL="514350" indent="-51435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รหัสนักศึกษา</a:t>
            </a:r>
          </a:p>
          <a:p>
            <a:pPr marL="514350" indent="-514350">
              <a:buAutoNum type="arabicPeriod"/>
            </a:pPr>
            <a:r>
              <a:rPr lang="en-GB" b="1" dirty="0">
                <a:latin typeface="TH SarabunPSK" panose="020B0500040200020003" pitchFamily="34" charset="-34"/>
                <a:cs typeface="+mj-cs"/>
              </a:rPr>
              <a:t>Logo 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คณะ (ดังที่ปรากฏใน 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template 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นี้ กรุณาปรับขนาดตามความเหมาะสม)</a:t>
            </a:r>
          </a:p>
          <a:p>
            <a:pPr marL="514350" indent="-51435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ไม่ต้องระบุชื่ออาจารย์ที่ปรึกษา</a:t>
            </a:r>
          </a:p>
          <a:p>
            <a:pPr marL="514350" indent="-514350">
              <a:buAutoNum type="arabicPeriod"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กรุณาตั้งชื่อไฟล์ 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infographic 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ดังนี้ “รหัสนักศึกษา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_info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” บันทึกเป็น </a:t>
            </a:r>
            <a:r>
              <a:rPr lang="en-GB" b="1" dirty="0">
                <a:latin typeface="TH SarabunPSK" panose="020B0500040200020003" pitchFamily="34" charset="-34"/>
                <a:cs typeface="+mj-cs"/>
              </a:rPr>
              <a:t>pdf file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05" y="733817"/>
            <a:ext cx="4174076" cy="27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8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TH SarabunPSK</vt:lpstr>
      <vt:lpstr>Angsana New</vt:lpstr>
      <vt:lpstr>Calibri</vt:lpstr>
      <vt:lpstr>Arial</vt:lpstr>
      <vt:lpstr>Calibri Light</vt:lpstr>
      <vt:lpstr>Cordia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Thewee Noysong</dc:creator>
  <cp:lastModifiedBy>Monticha Chintawan</cp:lastModifiedBy>
  <cp:revision>8</cp:revision>
  <dcterms:created xsi:type="dcterms:W3CDTF">2022-06-28T07:03:22Z</dcterms:created>
  <dcterms:modified xsi:type="dcterms:W3CDTF">2022-07-01T06:13:19Z</dcterms:modified>
</cp:coreProperties>
</file>